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007F6DB-D43C-445C-BBEA-69535EE15A21}">
          <p14:sldIdLst>
            <p14:sldId id="256"/>
            <p14:sldId id="257"/>
            <p14:sldId id="258"/>
            <p14:sldId id="259"/>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CC91F-BD55-465B-A6D1-6473CD02F08A}" type="datetimeFigureOut">
              <a:rPr lang="sv-SE" smtClean="0"/>
              <a:t>2013-03-13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18DA6-0B2D-4D6D-AC9A-6D03CC0878AE}" type="slidenum">
              <a:rPr lang="sv-SE" smtClean="0"/>
              <a:t>‹#›</a:t>
            </a:fld>
            <a:endParaRPr lang="sv-SE"/>
          </a:p>
        </p:txBody>
      </p:sp>
    </p:spTree>
    <p:extLst>
      <p:ext uri="{BB962C8B-B14F-4D97-AF65-F5344CB8AC3E}">
        <p14:creationId xmlns:p14="http://schemas.microsoft.com/office/powerpoint/2010/main" val="164296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DC218DA6-0B2D-4D6D-AC9A-6D03CC0878AE}" type="slidenum">
              <a:rPr lang="sv-SE" smtClean="0"/>
              <a:t>2</a:t>
            </a:fld>
            <a:endParaRPr lang="sv-SE"/>
          </a:p>
        </p:txBody>
      </p:sp>
    </p:spTree>
    <p:extLst>
      <p:ext uri="{BB962C8B-B14F-4D97-AF65-F5344CB8AC3E}">
        <p14:creationId xmlns:p14="http://schemas.microsoft.com/office/powerpoint/2010/main" val="9083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sv-SE" smtClean="0"/>
              <a:t>Klicka här för att ändra format</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bwMode="white"/>
        <p:txBody>
          <a:bodyPr/>
          <a:lstStyle/>
          <a:p>
            <a:fld id="{C1648A18-2465-4F2C-8AD0-92FE77A40A53}" type="datetimeFigureOut">
              <a:rPr lang="sv-SE" smtClean="0"/>
              <a:t>2013-03-13</a:t>
            </a:fld>
            <a:endParaRPr lang="sv-SE"/>
          </a:p>
        </p:txBody>
      </p:sp>
      <p:sp>
        <p:nvSpPr>
          <p:cNvPr id="5" name="Footer Placeholder 4"/>
          <p:cNvSpPr>
            <a:spLocks noGrp="1"/>
          </p:cNvSpPr>
          <p:nvPr>
            <p:ph type="ftr" sz="quarter" idx="11"/>
          </p:nvPr>
        </p:nvSpPr>
        <p:spPr bwMode="white"/>
        <p:txBody>
          <a:bodyPr/>
          <a:lstStyle/>
          <a:p>
            <a:endParaRPr lang="sv-SE"/>
          </a:p>
        </p:txBody>
      </p:sp>
      <p:sp>
        <p:nvSpPr>
          <p:cNvPr id="6" name="Slide Number Placeholder 5"/>
          <p:cNvSpPr>
            <a:spLocks noGrp="1"/>
          </p:cNvSpPr>
          <p:nvPr>
            <p:ph type="sldNum" sz="quarter" idx="12"/>
          </p:nvPr>
        </p:nvSpPr>
        <p:spPr/>
        <p:txBody>
          <a:bodyPr/>
          <a:lstStyle/>
          <a:p>
            <a:fld id="{7833A546-B470-4770-AB6E-AAF2212EEBB0}"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C1648A18-2465-4F2C-8AD0-92FE77A40A53}" type="datetimeFigureOut">
              <a:rPr lang="sv-SE" smtClean="0"/>
              <a:t>2013-03-13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833A546-B470-4770-AB6E-AAF2212EEBB0}"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C1648A18-2465-4F2C-8AD0-92FE77A40A53}" type="datetimeFigureOut">
              <a:rPr lang="sv-SE" smtClean="0"/>
              <a:t>2013-03-13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833A546-B470-4770-AB6E-AAF2212EEBB0}"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C1648A18-2465-4F2C-8AD0-92FE77A40A53}" type="datetimeFigureOut">
              <a:rPr lang="sv-SE" smtClean="0"/>
              <a:t>2013-03-13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833A546-B470-4770-AB6E-AAF2212EEBB0}" type="slidenum">
              <a:rPr lang="sv-SE" smtClean="0"/>
              <a:t>‹#›</a:t>
            </a:fld>
            <a:endParaRPr lang="sv-SE"/>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648A18-2465-4F2C-8AD0-92FE77A40A53}" type="datetimeFigureOut">
              <a:rPr lang="sv-SE" smtClean="0"/>
              <a:t>2013-03-13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833A546-B470-4770-AB6E-AAF2212EEBB0}" type="slidenum">
              <a:rPr lang="sv-SE" smtClean="0"/>
              <a:t>‹#›</a:t>
            </a:fld>
            <a:endParaRPr lang="sv-S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p:txBody>
          <a:bodyPr/>
          <a:lstStyle/>
          <a:p>
            <a:r>
              <a:rPr lang="sv-SE" smtClean="0"/>
              <a:t>Klicka här för att ändra format</a:t>
            </a:r>
            <a:endParaRPr lang="en-US"/>
          </a:p>
        </p:txBody>
      </p:sp>
      <p:sp>
        <p:nvSpPr>
          <p:cNvPr id="5" name="Date Placeholder 4"/>
          <p:cNvSpPr>
            <a:spLocks noGrp="1"/>
          </p:cNvSpPr>
          <p:nvPr>
            <p:ph type="dt" sz="half" idx="10"/>
          </p:nvPr>
        </p:nvSpPr>
        <p:spPr/>
        <p:txBody>
          <a:bodyPr/>
          <a:lstStyle/>
          <a:p>
            <a:fld id="{C1648A18-2465-4F2C-8AD0-92FE77A40A53}" type="datetimeFigureOut">
              <a:rPr lang="sv-SE" smtClean="0"/>
              <a:t>2013-03-13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833A546-B470-4770-AB6E-AAF2212EEBB0}" type="slidenum">
              <a:rPr lang="sv-SE" smtClean="0"/>
              <a:t>‹#›</a:t>
            </a:fld>
            <a:endParaRPr lang="sv-SE"/>
          </a:p>
        </p:txBody>
      </p:sp>
      <p:sp>
        <p:nvSpPr>
          <p:cNvPr id="12" name="Content Placeholder 11"/>
          <p:cNvSpPr>
            <a:spLocks noGrp="1"/>
          </p:cNvSpPr>
          <p:nvPr>
            <p:ph sz="quarter" idx="14"/>
          </p:nvPr>
        </p:nvSpPr>
        <p:spPr>
          <a:xfrm>
            <a:off x="4648200" y="2438400"/>
            <a:ext cx="3124200" cy="3124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C1648A18-2465-4F2C-8AD0-92FE77A40A53}" type="datetimeFigureOut">
              <a:rPr lang="sv-SE" smtClean="0"/>
              <a:t>2013-03-13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833A546-B470-4770-AB6E-AAF2212EEBB0}"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C1648A18-2465-4F2C-8AD0-92FE77A40A53}" type="datetimeFigureOut">
              <a:rPr lang="sv-SE" smtClean="0"/>
              <a:t>2013-03-13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833A546-B470-4770-AB6E-AAF2212EEBB0}" type="slidenum">
              <a:rPr lang="sv-SE" smtClean="0"/>
              <a:t>‹#›</a:t>
            </a:fld>
            <a:endParaRPr lang="sv-S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648A18-2465-4F2C-8AD0-92FE77A40A53}" type="datetimeFigureOut">
              <a:rPr lang="sv-SE" smtClean="0"/>
              <a:t>2013-03-13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833A546-B470-4770-AB6E-AAF2212EEBB0}"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sv-SE" smtClean="0"/>
              <a:t>Klicka här för att ändra format</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C1648A18-2465-4F2C-8AD0-92FE77A40A53}" type="datetimeFigureOut">
              <a:rPr lang="sv-SE" smtClean="0"/>
              <a:t>2013-03-13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833A546-B470-4770-AB6E-AAF2212EEBB0}" type="slidenum">
              <a:rPr lang="sv-SE" smtClean="0"/>
              <a:t>‹#›</a:t>
            </a:fld>
            <a:endParaRPr lang="sv-SE"/>
          </a:p>
        </p:txBody>
      </p:sp>
      <p:sp>
        <p:nvSpPr>
          <p:cNvPr id="9" name="Content Placeholder 8"/>
          <p:cNvSpPr>
            <a:spLocks noGrp="1"/>
          </p:cNvSpPr>
          <p:nvPr>
            <p:ph sz="quarter" idx="13"/>
          </p:nvPr>
        </p:nvSpPr>
        <p:spPr>
          <a:xfrm>
            <a:off x="1371600" y="1676400"/>
            <a:ext cx="3276600" cy="3505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sv-SE" smtClean="0"/>
              <a:t>Klicka här för att ändra format</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C1648A18-2465-4F2C-8AD0-92FE77A40A53}" type="datetimeFigureOut">
              <a:rPr lang="sv-SE" smtClean="0"/>
              <a:t>2013-03-13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833A546-B470-4770-AB6E-AAF2212EEBB0}"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1648A18-2465-4F2C-8AD0-92FE77A40A53}" type="datetimeFigureOut">
              <a:rPr lang="sv-SE" smtClean="0"/>
              <a:t>2013-03-13</a:t>
            </a:fld>
            <a:endParaRPr lang="sv-SE"/>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sv-SE"/>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833A546-B470-4770-AB6E-AAF2212EEBB0}"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319288" y="3933056"/>
            <a:ext cx="6421064" cy="112204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sv-SE"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ktangel 5"/>
          <p:cNvSpPr/>
          <p:nvPr/>
        </p:nvSpPr>
        <p:spPr>
          <a:xfrm>
            <a:off x="1043608" y="1386840"/>
            <a:ext cx="700486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v-SE"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Reklamprojekt</a:t>
            </a:r>
            <a:endParaRPr lang="sv-SE"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780928"/>
            <a:ext cx="3456000" cy="2592000"/>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6936" y="2780928"/>
            <a:ext cx="3456000" cy="2592000"/>
          </a:xfrm>
          <a:prstGeom prst="rect">
            <a:avLst/>
          </a:prstGeom>
        </p:spPr>
      </p:pic>
    </p:spTree>
    <p:extLst>
      <p:ext uri="{BB962C8B-B14F-4D97-AF65-F5344CB8AC3E}">
        <p14:creationId xmlns:p14="http://schemas.microsoft.com/office/powerpoint/2010/main" val="1603504754"/>
      </p:ext>
    </p:extLst>
  </p:cSld>
  <p:clrMapOvr>
    <a:masterClrMapping/>
  </p:clrMapOvr>
  <mc:AlternateContent xmlns:mc="http://schemas.openxmlformats.org/markup-compatibility/2006">
    <mc:Choice xmlns:p14="http://schemas.microsoft.com/office/powerpoint/2010/main" Requires="p14">
      <p:transition spd="slow" p14:dur="2000" advTm="2381">
        <p14:ferris dir="l"/>
        <p:sndAc>
          <p:stSnd>
            <p:snd r:embed="rId2" name="drumroll.wav"/>
          </p:stSnd>
        </p:sndAc>
      </p:transition>
    </mc:Choice>
    <mc:Fallback>
      <p:transition spd="slow" advTm="2381">
        <p:fade/>
        <p:sndAc>
          <p:stSnd>
            <p:snd r:embed="rId2"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idx="1"/>
          </p:nvPr>
        </p:nvSpPr>
        <p:spPr>
          <a:xfrm>
            <a:off x="1425724" y="1772816"/>
            <a:ext cx="6292552" cy="1297726"/>
          </a:xfrm>
        </p:spPr>
        <p:txBody>
          <a:bodyPr>
            <a:normAutofit fontScale="47500" lnSpcReduction="20000"/>
          </a:bodyPr>
          <a:lstStyle/>
          <a:p>
            <a:r>
              <a:rPr lang="sv-SE" sz="3300" b="1" i="0" dirty="0" smtClean="0">
                <a:solidFill>
                  <a:schemeClr val="tx1">
                    <a:lumMod val="95000"/>
                    <a:lumOff val="5000"/>
                  </a:schemeClr>
                </a:solidFill>
                <a:latin typeface="Arial Black" pitchFamily="34" charset="0"/>
              </a:rPr>
              <a:t>De här lyxiga vantarna är för alla lysande människor med kalla händer i alla åldrar. Vantarna finns i flera färger och olika storlekar. Endast 299:- inklusive sladd</a:t>
            </a:r>
            <a:r>
              <a:rPr lang="sv-SE" sz="2900" b="1" i="0" dirty="0" smtClean="0">
                <a:solidFill>
                  <a:schemeClr val="tx1">
                    <a:lumMod val="95000"/>
                    <a:lumOff val="5000"/>
                  </a:schemeClr>
                </a:solidFill>
                <a:latin typeface="Arial Black" pitchFamily="34" charset="0"/>
              </a:rPr>
              <a:t>! </a:t>
            </a:r>
            <a:endParaRPr lang="sv-SE" sz="2900" b="1" i="0" dirty="0">
              <a:solidFill>
                <a:schemeClr val="tx1">
                  <a:lumMod val="95000"/>
                  <a:lumOff val="5000"/>
                </a:schemeClr>
              </a:solidFill>
              <a:latin typeface="Arial Black" pitchFamily="34" charset="0"/>
            </a:endParaRPr>
          </a:p>
        </p:txBody>
      </p:sp>
      <p:sp>
        <p:nvSpPr>
          <p:cNvPr id="4" name="Rektangel 3"/>
          <p:cNvSpPr/>
          <p:nvPr/>
        </p:nvSpPr>
        <p:spPr>
          <a:xfrm>
            <a:off x="939243" y="1052736"/>
            <a:ext cx="726551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v-SE"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Värmande vantar</a:t>
            </a:r>
            <a:endParaRPr lang="sv-SE"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ruta 7"/>
          <p:cNvSpPr txBox="1"/>
          <p:nvPr/>
        </p:nvSpPr>
        <p:spPr>
          <a:xfrm>
            <a:off x="1655676" y="3573016"/>
            <a:ext cx="5832648" cy="2139047"/>
          </a:xfrm>
          <a:prstGeom prst="rect">
            <a:avLst/>
          </a:prstGeom>
          <a:noFill/>
        </p:spPr>
        <p:txBody>
          <a:bodyPr wrap="square" rtlCol="0">
            <a:spAutoFit/>
          </a:bodyPr>
          <a:lstStyle/>
          <a:p>
            <a:pPr algn="ctr"/>
            <a:r>
              <a:rPr lang="sv-SE" sz="1900" b="1" dirty="0" smtClean="0">
                <a:solidFill>
                  <a:schemeClr val="tx1">
                    <a:lumMod val="95000"/>
                    <a:lumOff val="5000"/>
                  </a:schemeClr>
                </a:solidFill>
                <a:latin typeface="Arial Black" pitchFamily="34" charset="0"/>
              </a:rPr>
              <a:t>Inuti vanten finns det en värmeslinga som gör att man inte fryser t. e x. när man åker skidor. På kvällen sätter man i en sladd så att vantarna är fulladdade på morgonen. Av kunglig kvalitet </a:t>
            </a:r>
            <a:r>
              <a:rPr lang="sv-SE" sz="1900" b="1" dirty="0" smtClean="0">
                <a:solidFill>
                  <a:schemeClr val="tx1">
                    <a:lumMod val="95000"/>
                    <a:lumOff val="5000"/>
                  </a:schemeClr>
                </a:solidFill>
                <a:latin typeface="Arial Black" pitchFamily="34" charset="0"/>
              </a:rPr>
              <a:t>med </a:t>
            </a:r>
            <a:r>
              <a:rPr lang="sv-SE" sz="1900" b="1" dirty="0" smtClean="0">
                <a:solidFill>
                  <a:schemeClr val="tx1">
                    <a:lumMod val="95000"/>
                    <a:lumOff val="5000"/>
                  </a:schemeClr>
                </a:solidFill>
                <a:latin typeface="Arial Black" pitchFamily="34" charset="0"/>
              </a:rPr>
              <a:t>karaktär. Håller värmen i hela 12 timmar! </a:t>
            </a:r>
          </a:p>
          <a:p>
            <a:pPr algn="ctr"/>
            <a:r>
              <a:rPr lang="sv-SE" sz="1900" b="1" dirty="0" smtClean="0">
                <a:solidFill>
                  <a:schemeClr val="tx1">
                    <a:lumMod val="95000"/>
                    <a:lumOff val="5000"/>
                  </a:schemeClr>
                </a:solidFill>
                <a:latin typeface="Arial Black" pitchFamily="34" charset="0"/>
              </a:rPr>
              <a:t>(Den är inte brandfarlig) </a:t>
            </a:r>
            <a:endParaRPr lang="sv-SE" sz="1900" b="1" dirty="0">
              <a:solidFill>
                <a:schemeClr val="tx1">
                  <a:lumMod val="95000"/>
                  <a:lumOff val="5000"/>
                </a:schemeClr>
              </a:solidFill>
              <a:latin typeface="Arial Black" pitchFamily="34" charset="0"/>
            </a:endParaRPr>
          </a:p>
        </p:txBody>
      </p:sp>
    </p:spTree>
    <p:extLst>
      <p:ext uri="{BB962C8B-B14F-4D97-AF65-F5344CB8AC3E}">
        <p14:creationId xmlns:p14="http://schemas.microsoft.com/office/powerpoint/2010/main" val="2696124165"/>
      </p:ext>
    </p:extLst>
  </p:cSld>
  <p:clrMapOvr>
    <a:masterClrMapping/>
  </p:clrMapOvr>
  <mc:AlternateContent xmlns:mc="http://schemas.openxmlformats.org/markup-compatibility/2006">
    <mc:Choice xmlns:p14="http://schemas.microsoft.com/office/powerpoint/2010/main" Requires="p14">
      <p:transition spd="slow" p14:dur="3000" advTm="20224">
        <p14:shred/>
        <p:sndAc>
          <p:stSnd>
            <p:snd r:embed="rId3" name="chimes.wav"/>
          </p:stSnd>
        </p:sndAc>
      </p:transition>
    </mc:Choice>
    <mc:Fallback>
      <p:transition spd="slow" advTm="20224">
        <p:fade/>
        <p:sndAc>
          <p:stSnd>
            <p:snd r:embed="rId3"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563888" y="1818902"/>
            <a:ext cx="4536504" cy="3266282"/>
          </a:xfrm>
        </p:spPr>
      </p:pic>
      <p:pic>
        <p:nvPicPr>
          <p:cNvPr id="11" name="Platshållare för innehåll 10"/>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1043608" y="3501008"/>
            <a:ext cx="2459764" cy="1844823"/>
          </a:xfrm>
        </p:spPr>
      </p:pic>
      <p:pic>
        <p:nvPicPr>
          <p:cNvPr id="12" name="Bildobjek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1412776"/>
            <a:ext cx="2459764" cy="1844823"/>
          </a:xfrm>
          <a:prstGeom prst="rect">
            <a:avLst/>
          </a:prstGeom>
        </p:spPr>
      </p:pic>
    </p:spTree>
    <p:extLst>
      <p:ext uri="{BB962C8B-B14F-4D97-AF65-F5344CB8AC3E}">
        <p14:creationId xmlns:p14="http://schemas.microsoft.com/office/powerpoint/2010/main" val="348618813"/>
      </p:ext>
    </p:extLst>
  </p:cSld>
  <p:clrMapOvr>
    <a:masterClrMapping/>
  </p:clrMapOvr>
  <mc:AlternateContent xmlns:mc="http://schemas.openxmlformats.org/markup-compatibility/2006">
    <mc:Choice xmlns:p14="http://schemas.microsoft.com/office/powerpoint/2010/main" Requires="p14">
      <p:transition spd="slow" p14:dur="4000" advTm="3772">
        <p14:vortex dir="r"/>
        <p:sndAc>
          <p:stSnd>
            <p:snd r:embed="rId2" name="chimes.wav"/>
          </p:stSnd>
        </p:sndAc>
      </p:transition>
    </mc:Choice>
    <mc:Fallback>
      <p:transition spd="slow" advTm="3772">
        <p:fade/>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475656" y="3284984"/>
            <a:ext cx="6248400" cy="2394997"/>
          </a:xfrm>
        </p:spPr>
        <p:txBody>
          <a:bodyPr>
            <a:noAutofit/>
          </a:bodyPr>
          <a:lstStyle/>
          <a:p>
            <a:r>
              <a:rPr lang="sv-SE" sz="1600" b="1" cap="none" spc="0" dirty="0" smtClean="0">
                <a:latin typeface="Arial Black" pitchFamily="34" charset="0"/>
              </a:rPr>
              <a:t>Efter det så gjorde vi den här powerpointen med information och bilder. Våra ledord var –</a:t>
            </a:r>
            <a:br>
              <a:rPr lang="sv-SE" sz="1600" b="1" cap="none" spc="0" dirty="0" smtClean="0">
                <a:latin typeface="Arial Black" pitchFamily="34" charset="0"/>
              </a:rPr>
            </a:br>
            <a:r>
              <a:rPr lang="sv-SE" sz="1600" b="1" cap="none" spc="0" dirty="0" smtClean="0">
                <a:latin typeface="Arial Black" pitchFamily="34" charset="0"/>
              </a:rPr>
              <a:t>Tomtens bästa</a:t>
            </a:r>
            <a:br>
              <a:rPr lang="sv-SE" sz="1600" b="1" cap="none" spc="0" dirty="0" smtClean="0">
                <a:latin typeface="Arial Black" pitchFamily="34" charset="0"/>
              </a:rPr>
            </a:br>
            <a:r>
              <a:rPr lang="sv-SE" sz="1600" b="1" cap="none" spc="0" dirty="0" smtClean="0">
                <a:latin typeface="Arial Black" pitchFamily="34" charset="0"/>
              </a:rPr>
              <a:t>Som ger värme naturligtvis</a:t>
            </a:r>
            <a:br>
              <a:rPr lang="sv-SE" sz="1600" b="1" cap="none" spc="0" dirty="0" smtClean="0">
                <a:latin typeface="Arial Black" pitchFamily="34" charset="0"/>
              </a:rPr>
            </a:br>
            <a:r>
              <a:rPr lang="sv-SE" sz="1600" b="1" cap="none" spc="0" dirty="0" smtClean="0">
                <a:latin typeface="Arial Black" pitchFamily="34" charset="0"/>
              </a:rPr>
              <a:t>Kunglig kvalitet</a:t>
            </a:r>
            <a:br>
              <a:rPr lang="sv-SE" sz="1600" b="1" cap="none" spc="0" dirty="0" smtClean="0">
                <a:latin typeface="Arial Black" pitchFamily="34" charset="0"/>
              </a:rPr>
            </a:br>
            <a:r>
              <a:rPr lang="sv-SE" sz="1600" b="1" cap="none" spc="0" dirty="0" smtClean="0">
                <a:latin typeface="Arial Black" pitchFamily="34" charset="0"/>
              </a:rPr>
              <a:t>Med karaktär</a:t>
            </a:r>
            <a:br>
              <a:rPr lang="sv-SE" sz="1600" b="1" cap="none" spc="0" dirty="0" smtClean="0">
                <a:latin typeface="Arial Black" pitchFamily="34" charset="0"/>
              </a:rPr>
            </a:br>
            <a:r>
              <a:rPr lang="sv-SE" sz="1600" b="1" cap="none" spc="0" dirty="0" smtClean="0">
                <a:latin typeface="Arial Black" pitchFamily="34" charset="0"/>
              </a:rPr>
              <a:t>Lysande åt alla</a:t>
            </a:r>
            <a:br>
              <a:rPr lang="sv-SE" sz="1600" b="1" cap="none" spc="0" dirty="0" smtClean="0">
                <a:latin typeface="Arial Black" pitchFamily="34" charset="0"/>
              </a:rPr>
            </a:br>
            <a:r>
              <a:rPr lang="sv-SE" sz="1600" b="1" cap="none" spc="0" dirty="0" smtClean="0">
                <a:latin typeface="Arial Black" pitchFamily="34" charset="0"/>
              </a:rPr>
              <a:t>Lyxkänsla</a:t>
            </a:r>
            <a:br>
              <a:rPr lang="sv-SE" sz="1600" b="1" cap="none" spc="0" dirty="0" smtClean="0">
                <a:latin typeface="Arial Black" pitchFamily="34" charset="0"/>
              </a:rPr>
            </a:br>
            <a:r>
              <a:rPr lang="sv-SE" sz="1600" b="1" cap="none" spc="0" dirty="0" smtClean="0">
                <a:latin typeface="Arial Black" pitchFamily="34" charset="0"/>
              </a:rPr>
              <a:t>Söta</a:t>
            </a:r>
            <a:br>
              <a:rPr lang="sv-SE" sz="1600" b="1" cap="none" spc="0" dirty="0" smtClean="0">
                <a:latin typeface="Arial Black" pitchFamily="34" charset="0"/>
              </a:rPr>
            </a:br>
            <a:r>
              <a:rPr lang="sv-SE" sz="1600" b="1" cap="none" spc="0" dirty="0" smtClean="0">
                <a:latin typeface="Arial Black" pitchFamily="34" charset="0"/>
              </a:rPr>
              <a:t>Älskade handkraft</a:t>
            </a:r>
            <a:br>
              <a:rPr lang="sv-SE" sz="1600" b="1" cap="none" spc="0" dirty="0" smtClean="0">
                <a:latin typeface="Arial Black" pitchFamily="34" charset="0"/>
              </a:rPr>
            </a:br>
            <a:endParaRPr lang="sv-SE" sz="1600" b="1" cap="none" spc="0" dirty="0">
              <a:latin typeface="Arial Black" pitchFamily="34" charset="0"/>
            </a:endParaRPr>
          </a:p>
        </p:txBody>
      </p:sp>
      <p:sp>
        <p:nvSpPr>
          <p:cNvPr id="14" name="Platshållare för text 13"/>
          <p:cNvSpPr>
            <a:spLocks noGrp="1"/>
          </p:cNvSpPr>
          <p:nvPr>
            <p:ph type="body" idx="1"/>
          </p:nvPr>
        </p:nvSpPr>
        <p:spPr/>
        <p:txBody>
          <a:bodyPr>
            <a:noAutofit/>
          </a:bodyPr>
          <a:lstStyle/>
          <a:p>
            <a:r>
              <a:rPr lang="sv-SE" sz="1600" b="1" i="0" dirty="0" smtClean="0">
                <a:solidFill>
                  <a:schemeClr val="tx1"/>
                </a:solidFill>
                <a:latin typeface="Arial Black" pitchFamily="34" charset="0"/>
              </a:rPr>
              <a:t>Vi har jobbat med reklamprojekt. Vi började med att bestämma vad vi skulle göra reklam för och vi valde de värmande vantarna.  Därefter gjorde vi en plansch med information om vår produkt.</a:t>
            </a:r>
            <a:endParaRPr lang="sv-SE" sz="1600" b="1" i="0" dirty="0">
              <a:solidFill>
                <a:schemeClr val="tx1"/>
              </a:solidFill>
              <a:latin typeface="Arial Black" pitchFamily="34" charset="0"/>
            </a:endParaRPr>
          </a:p>
        </p:txBody>
      </p:sp>
    </p:spTree>
    <p:extLst>
      <p:ext uri="{BB962C8B-B14F-4D97-AF65-F5344CB8AC3E}">
        <p14:creationId xmlns:p14="http://schemas.microsoft.com/office/powerpoint/2010/main" val="3182713849"/>
      </p:ext>
    </p:extLst>
  </p:cSld>
  <p:clrMapOvr>
    <a:masterClrMapping/>
  </p:clrMapOvr>
  <mc:AlternateContent xmlns:mc="http://schemas.openxmlformats.org/markup-compatibility/2006">
    <mc:Choice xmlns:p14="http://schemas.microsoft.com/office/powerpoint/2010/main" Requires="p14">
      <p:transition spd="slow" p14:dur="5000" advClick="0" advTm="15694">
        <p14:ripple/>
        <p:sndAc>
          <p:stSnd>
            <p:snd r:embed="rId2" name="chimes.wav"/>
          </p:stSnd>
        </p:sndAc>
      </p:transition>
    </mc:Choice>
    <mc:Fallback>
      <p:transition spd="slow" advClick="0" advTm="15694">
        <p:fade/>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51128" y="3753134"/>
            <a:ext cx="6533240" cy="900002"/>
          </a:xfrm>
        </p:spPr>
        <p:txBody>
          <a:bodyPr>
            <a:normAutofit fontScale="90000"/>
          </a:bodyPr>
          <a:lstStyle/>
          <a:p>
            <a:r>
              <a:rPr lang="sv-SE"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Sandra Julia Amanda</a:t>
            </a:r>
            <a:br>
              <a:rPr lang="sv-SE"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sv-SE"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7a</a:t>
            </a:r>
            <a:br>
              <a:rPr lang="sv-SE"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sv-SE" dirty="0"/>
          </a:p>
        </p:txBody>
      </p:sp>
    </p:spTree>
    <p:extLst>
      <p:ext uri="{BB962C8B-B14F-4D97-AF65-F5344CB8AC3E}">
        <p14:creationId xmlns:p14="http://schemas.microsoft.com/office/powerpoint/2010/main" val="1863004581"/>
      </p:ext>
    </p:extLst>
  </p:cSld>
  <p:clrMapOvr>
    <a:masterClrMapping/>
  </p:clrMapOvr>
  <mc:AlternateContent xmlns:mc="http://schemas.openxmlformats.org/markup-compatibility/2006">
    <mc:Choice xmlns:p14="http://schemas.microsoft.com/office/powerpoint/2010/main" Requires="p14">
      <p:transition spd="slow" p14:dur="2000" advTm="2611">
        <p14:prism dir="u" isContent="1"/>
        <p:sndAc>
          <p:stSnd>
            <p:snd r:embed="rId2" name="applause.wav"/>
          </p:stSnd>
        </p:sndAc>
      </p:transition>
    </mc:Choice>
    <mc:Fallback>
      <p:transition spd="slow" advTm="2611">
        <p:fade/>
        <p:sndAc>
          <p:stSnd>
            <p:snd r:embed="rId2" name="applaus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vart slips">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105</TotalTime>
  <Words>146</Words>
  <Application>Microsoft Office PowerPoint</Application>
  <PresentationFormat>Bildspel på skärmen (4:3)</PresentationFormat>
  <Paragraphs>9</Paragraphs>
  <Slides>5</Slides>
  <Notes>1</Notes>
  <HiddenSlides>0</HiddenSlides>
  <MMClips>0</MMClips>
  <ScaleCrop>false</ScaleCrop>
  <HeadingPairs>
    <vt:vector size="4" baseType="variant">
      <vt:variant>
        <vt:lpstr>Tema</vt:lpstr>
      </vt:variant>
      <vt:variant>
        <vt:i4>1</vt:i4>
      </vt:variant>
      <vt:variant>
        <vt:lpstr>Bildrubriker</vt:lpstr>
      </vt:variant>
      <vt:variant>
        <vt:i4>5</vt:i4>
      </vt:variant>
    </vt:vector>
  </HeadingPairs>
  <TitlesOfParts>
    <vt:vector size="6" baseType="lpstr">
      <vt:lpstr>Couture</vt:lpstr>
      <vt:lpstr>PowerPoint-presentation</vt:lpstr>
      <vt:lpstr>PowerPoint-presentation</vt:lpstr>
      <vt:lpstr>PowerPoint-presentation</vt:lpstr>
      <vt:lpstr>Efter det så gjorde vi den här powerpointen med information och bilder. Våra ledord var – Tomtens bästa Som ger värme naturligtvis Kunglig kvalitet Med karaktär Lysande åt alla Lyxkänsla Söta Älskade handkraft </vt:lpstr>
      <vt:lpstr>Sandra Julia Amanda 7a </vt:lpstr>
    </vt:vector>
  </TitlesOfParts>
  <Company>Halmstads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Sandra Kristiansson</dc:creator>
  <cp:lastModifiedBy>Sandra Kristiansson</cp:lastModifiedBy>
  <cp:revision>11</cp:revision>
  <dcterms:created xsi:type="dcterms:W3CDTF">2013-02-27T10:16:29Z</dcterms:created>
  <dcterms:modified xsi:type="dcterms:W3CDTF">2013-03-13T10:44:47Z</dcterms:modified>
</cp:coreProperties>
</file>