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FCC66"/>
    <a:srgbClr val="CC99FF"/>
    <a:srgbClr val="FFFF99"/>
    <a:srgbClr val="CCECFF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3F333E-91B1-4D22-BBE5-ECB12D7F700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F307A0-4D86-42FA-A1B0-ACA1CBE3A23B}" type="datetimeFigureOut">
              <a:rPr lang="sv-SE" smtClean="0"/>
              <a:t>2013-03-20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sv-SE" sz="9600" dirty="0" smtClean="0">
                <a:solidFill>
                  <a:srgbClr val="FF9999"/>
                </a:solidFill>
                <a:latin typeface="Brush Script MT" pitchFamily="66" charset="0"/>
              </a:rPr>
              <a:t>2 i 1 nagellack</a:t>
            </a:r>
            <a:endParaRPr lang="sv-SE" sz="9600" dirty="0">
              <a:solidFill>
                <a:srgbClr val="FF9999"/>
              </a:solidFill>
              <a:latin typeface="Brush Script MT" pitchFamily="66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sv-SE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ush Script MT" pitchFamily="66" charset="0"/>
              </a:rPr>
              <a:t>Reklamprojekt</a:t>
            </a:r>
          </a:p>
          <a:p>
            <a:pPr algn="ctr"/>
            <a:r>
              <a:rPr lang="sv-SE" sz="4000" dirty="0" smtClean="0">
                <a:solidFill>
                  <a:schemeClr val="tx1"/>
                </a:solidFill>
                <a:latin typeface="Calibri Light" pitchFamily="34" charset="0"/>
              </a:rPr>
              <a:t>En produkt för dig som vill ha exklusiva och </a:t>
            </a:r>
            <a:r>
              <a:rPr lang="sv-SE" sz="4000" dirty="0" smtClean="0">
                <a:solidFill>
                  <a:schemeClr val="tx1"/>
                </a:solidFill>
                <a:latin typeface="Calibri Light" pitchFamily="34" charset="0"/>
              </a:rPr>
              <a:t>färgglada </a:t>
            </a:r>
            <a:r>
              <a:rPr lang="sv-SE" sz="4000" dirty="0" smtClean="0">
                <a:solidFill>
                  <a:schemeClr val="tx1"/>
                </a:solidFill>
                <a:latin typeface="Calibri Light" pitchFamily="34" charset="0"/>
              </a:rPr>
              <a:t>naglar på 30 sekunder!</a:t>
            </a:r>
          </a:p>
          <a:p>
            <a:pPr marL="457200" indent="-457200">
              <a:buFontTx/>
              <a:buChar char="-"/>
            </a:pPr>
            <a:endParaRPr lang="sv-SE" dirty="0">
              <a:solidFill>
                <a:schemeClr val="tx1"/>
              </a:solidFill>
              <a:latin typeface="Brush Script MT" pitchFamily="66" charset="0"/>
            </a:endParaRPr>
          </a:p>
          <a:p>
            <a:pPr marL="457200" indent="-457200">
              <a:buFontTx/>
              <a:buChar char="-"/>
            </a:pPr>
            <a:r>
              <a:rPr lang="sv-SE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ush Script MT" pitchFamily="66" charset="0"/>
              </a:rPr>
              <a:t>Julia Holm ~ Frida Kristiansson ~ Tilde Zetterlund –</a:t>
            </a:r>
          </a:p>
          <a:p>
            <a:pPr algn="ctr"/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ush Script MT" pitchFamily="66" charset="0"/>
              </a:rPr>
              <a:t>7a</a:t>
            </a:r>
          </a:p>
        </p:txBody>
      </p:sp>
    </p:spTree>
    <p:extLst>
      <p:ext uri="{BB962C8B-B14F-4D97-AF65-F5344CB8AC3E}">
        <p14:creationId xmlns:p14="http://schemas.microsoft.com/office/powerpoint/2010/main" val="266871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8000" dirty="0" smtClean="0">
                <a:solidFill>
                  <a:srgbClr val="FF9999"/>
                </a:solidFill>
                <a:latin typeface="Brush Script MT" pitchFamily="66" charset="0"/>
              </a:rPr>
              <a:t>Tankar &amp; Målgrupp</a:t>
            </a:r>
            <a:endParaRPr lang="sv-SE" sz="8000" dirty="0">
              <a:solidFill>
                <a:srgbClr val="FF9999"/>
              </a:solidFill>
              <a:latin typeface="Brush Script MT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itchFamily="34" charset="0"/>
              </a:rPr>
              <a:t>Våra tankar var att skapa ett nagellack med två olika färger i en utan att färgerna blandas. Vi skulle naturligtvis själva köpa det om det fanns möjligheten till det! Målgruppen tänkte vi skulle vara typ kvinnor mellan 10 – 99 (samt feminina män)</a:t>
            </a:r>
            <a:endParaRPr lang="sv-SE" sz="3200" dirty="0">
              <a:solidFill>
                <a:schemeClr val="tx1">
                  <a:lumMod val="95000"/>
                  <a:lumOff val="5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18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sv-SE" sz="8000" dirty="0" smtClean="0">
                <a:solidFill>
                  <a:srgbClr val="FF9999"/>
                </a:solidFill>
                <a:latin typeface="Brush Script MT" pitchFamily="66" charset="0"/>
              </a:rPr>
              <a:t>Kodord</a:t>
            </a:r>
            <a:endParaRPr lang="sv-SE" sz="8000" dirty="0">
              <a:solidFill>
                <a:srgbClr val="FF9999"/>
              </a:solidFill>
              <a:latin typeface="Brush Script MT" pitchFamily="66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v-SE" sz="16000" dirty="0" smtClean="0">
                <a:solidFill>
                  <a:schemeClr val="tx1"/>
                </a:solidFill>
                <a:latin typeface="Calibri Light" pitchFamily="34" charset="0"/>
              </a:rPr>
              <a:t>Snyggt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16000" dirty="0" smtClean="0">
                <a:solidFill>
                  <a:schemeClr val="tx1"/>
                </a:solidFill>
                <a:latin typeface="Calibri Light" pitchFamily="34" charset="0"/>
              </a:rPr>
              <a:t>Enkelt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16000" dirty="0" smtClean="0">
                <a:solidFill>
                  <a:schemeClr val="tx1"/>
                </a:solidFill>
                <a:latin typeface="Calibri Light" pitchFamily="34" charset="0"/>
              </a:rPr>
              <a:t>Modernt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16000" dirty="0" smtClean="0">
                <a:solidFill>
                  <a:schemeClr val="tx1"/>
                </a:solidFill>
                <a:latin typeface="Calibri Light" pitchFamily="34" charset="0"/>
              </a:rPr>
              <a:t>Inga skadande ämnen</a:t>
            </a:r>
          </a:p>
          <a:p>
            <a:pPr marL="457200" indent="-457200">
              <a:buFont typeface="Arial" pitchFamily="34" charset="0"/>
              <a:buChar char="•"/>
            </a:pPr>
            <a:endParaRPr lang="sv-SE" sz="16000" dirty="0">
              <a:solidFill>
                <a:schemeClr val="tx1"/>
              </a:solidFill>
              <a:latin typeface="Calibri Light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sv-SE" sz="16000" dirty="0" smtClean="0">
              <a:solidFill>
                <a:schemeClr val="tx1"/>
              </a:solidFill>
              <a:latin typeface="Calibri Light" pitchFamily="34" charset="0"/>
            </a:endParaRPr>
          </a:p>
          <a:p>
            <a:endParaRPr lang="sv-SE" dirty="0">
              <a:solidFill>
                <a:schemeClr val="tx1"/>
              </a:solidFill>
              <a:latin typeface="Calibri Light" pitchFamily="34" charset="0"/>
            </a:endParaRPr>
          </a:p>
          <a:p>
            <a:endParaRPr lang="sv-SE" dirty="0">
              <a:solidFill>
                <a:schemeClr val="tx1"/>
              </a:solidFill>
              <a:latin typeface="Calibri Light" pitchFamily="34" charset="0"/>
            </a:endParaRPr>
          </a:p>
        </p:txBody>
      </p:sp>
      <p:pic>
        <p:nvPicPr>
          <p:cNvPr id="1026" name="Picture 2" descr="H:\Asdfghjkl\DSC003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7357">
            <a:off x="4640637" y="887277"/>
            <a:ext cx="2796021" cy="209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5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471792" cy="1225823"/>
          </a:xfrm>
        </p:spPr>
        <p:txBody>
          <a:bodyPr/>
          <a:lstStyle/>
          <a:p>
            <a:pPr algn="ctr"/>
            <a:r>
              <a:rPr lang="sv-SE" sz="7200" dirty="0" smtClean="0">
                <a:solidFill>
                  <a:srgbClr val="FF9999"/>
                </a:solidFill>
                <a:latin typeface="Brush Script MT" pitchFamily="66" charset="0"/>
              </a:rPr>
              <a:t>Hur har vi jobbat?</a:t>
            </a:r>
            <a:endParaRPr lang="sv-SE" sz="7200" dirty="0">
              <a:solidFill>
                <a:srgbClr val="FF9999"/>
              </a:solidFill>
              <a:latin typeface="Brush Script MT" pitchFamily="66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6461760" cy="1066800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tx1"/>
                </a:solidFill>
                <a:latin typeface="Calibri Light" pitchFamily="34" charset="0"/>
              </a:rPr>
              <a:t>Vi började med att få fram en bra idé som alla </a:t>
            </a:r>
            <a:r>
              <a:rPr lang="sv-SE" sz="2800" dirty="0" smtClean="0">
                <a:solidFill>
                  <a:schemeClr val="tx1"/>
                </a:solidFill>
                <a:latin typeface="Calibri Light" pitchFamily="34" charset="0"/>
              </a:rPr>
              <a:t>tyckte om. </a:t>
            </a:r>
            <a:r>
              <a:rPr lang="sv-SE" sz="2800" dirty="0" smtClean="0">
                <a:solidFill>
                  <a:schemeClr val="tx1"/>
                </a:solidFill>
                <a:latin typeface="Calibri Light" pitchFamily="34" charset="0"/>
              </a:rPr>
              <a:t>Efter det så skapade vi ett </a:t>
            </a:r>
            <a:r>
              <a:rPr lang="sv-SE" sz="2800" dirty="0" smtClean="0">
                <a:solidFill>
                  <a:schemeClr val="tx1"/>
                </a:solidFill>
                <a:latin typeface="Calibri Light" pitchFamily="34" charset="0"/>
              </a:rPr>
              <a:t>kollage/en plansch </a:t>
            </a:r>
            <a:r>
              <a:rPr lang="sv-SE" sz="2800" dirty="0" smtClean="0">
                <a:solidFill>
                  <a:schemeClr val="tx1"/>
                </a:solidFill>
                <a:latin typeface="Calibri Light" pitchFamily="34" charset="0"/>
              </a:rPr>
              <a:t>och satte ihop bilder och så vidare. Vi arbetade i ett par lektioner och blev ganska nöjda med resultatet. </a:t>
            </a:r>
          </a:p>
          <a:p>
            <a:r>
              <a:rPr lang="sv-SE" sz="3600" dirty="0" smtClean="0">
                <a:solidFill>
                  <a:schemeClr val="tx1"/>
                </a:solidFill>
                <a:latin typeface="Calibri Light" pitchFamily="34" charset="0"/>
              </a:rPr>
              <a:t>  </a:t>
            </a:r>
            <a:endParaRPr lang="sv-SE" sz="3600" dirty="0">
              <a:solidFill>
                <a:schemeClr val="tx1"/>
              </a:solidFill>
              <a:latin typeface="Calibri Light" pitchFamily="34" charset="0"/>
            </a:endParaRPr>
          </a:p>
        </p:txBody>
      </p:sp>
      <p:pic>
        <p:nvPicPr>
          <p:cNvPr id="2050" name="Picture 2" descr="H:\Asdfghjkl\DSC00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3995936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3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8000" dirty="0" smtClean="0">
                <a:solidFill>
                  <a:srgbClr val="FF9999"/>
                </a:solidFill>
                <a:latin typeface="Brush Script MT" pitchFamily="66" charset="0"/>
              </a:rPr>
              <a:t>Bilder från planschen</a:t>
            </a:r>
            <a:endParaRPr lang="sv-SE" sz="8000" dirty="0">
              <a:solidFill>
                <a:srgbClr val="FF9999"/>
              </a:solidFill>
              <a:latin typeface="Brush Script MT" pitchFamily="66" charset="0"/>
            </a:endParaRPr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32154">
            <a:off x="5145379" y="3641600"/>
            <a:ext cx="3164222" cy="2373167"/>
          </a:xfrm>
        </p:spPr>
      </p:pic>
      <p:pic>
        <p:nvPicPr>
          <p:cNvPr id="3074" name="Picture 2" descr="H:\Asdfghjkl\DSC003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91375">
            <a:off x="64490" y="2354465"/>
            <a:ext cx="4606329" cy="345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599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139</Words>
  <Application>Microsoft Office PowerPoint</Application>
  <PresentationFormat>Bildspel på skärmen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Angränsande</vt:lpstr>
      <vt:lpstr>2 i 1 nagellack</vt:lpstr>
      <vt:lpstr>Tankar &amp; Målgrupp</vt:lpstr>
      <vt:lpstr>Kodord</vt:lpstr>
      <vt:lpstr>Hur har vi jobbat?</vt:lpstr>
      <vt:lpstr>Bilder från planschen</vt:lpstr>
    </vt:vector>
  </TitlesOfParts>
  <Company>Halmstad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Reklamprojekt</dc:title>
  <dc:creator>Julia Holm</dc:creator>
  <cp:lastModifiedBy>Julia Holm</cp:lastModifiedBy>
  <cp:revision>13</cp:revision>
  <dcterms:created xsi:type="dcterms:W3CDTF">2013-02-27T10:35:50Z</dcterms:created>
  <dcterms:modified xsi:type="dcterms:W3CDTF">2013-03-20T10:23:15Z</dcterms:modified>
</cp:coreProperties>
</file>