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E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310E-B386-4E95-BC76-53E644A28C21}" type="datetimeFigureOut">
              <a:rPr lang="sv-SE" smtClean="0"/>
              <a:t>2013-03-28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E927-D4B0-4F75-A949-FDFF2778DA86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512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310E-B386-4E95-BC76-53E644A28C21}" type="datetimeFigureOut">
              <a:rPr lang="sv-SE" smtClean="0"/>
              <a:t>2013-03-28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E927-D4B0-4F75-A949-FDFF2778DA86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253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310E-B386-4E95-BC76-53E644A28C21}" type="datetimeFigureOut">
              <a:rPr lang="sv-SE" smtClean="0"/>
              <a:t>2013-03-28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E927-D4B0-4F75-A949-FDFF2778DA86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042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310E-B386-4E95-BC76-53E644A28C21}" type="datetimeFigureOut">
              <a:rPr lang="sv-SE" smtClean="0"/>
              <a:t>2013-03-28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E927-D4B0-4F75-A949-FDFF2778DA86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253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310E-B386-4E95-BC76-53E644A28C21}" type="datetimeFigureOut">
              <a:rPr lang="sv-SE" smtClean="0"/>
              <a:t>2013-03-28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E927-D4B0-4F75-A949-FDFF2778DA86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873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310E-B386-4E95-BC76-53E644A28C21}" type="datetimeFigureOut">
              <a:rPr lang="sv-SE" smtClean="0"/>
              <a:t>2013-03-28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E927-D4B0-4F75-A949-FDFF2778DA86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486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310E-B386-4E95-BC76-53E644A28C21}" type="datetimeFigureOut">
              <a:rPr lang="sv-SE" smtClean="0"/>
              <a:t>2013-03-28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E927-D4B0-4F75-A949-FDFF2778DA86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294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310E-B386-4E95-BC76-53E644A28C21}" type="datetimeFigureOut">
              <a:rPr lang="sv-SE" smtClean="0"/>
              <a:t>2013-03-28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E927-D4B0-4F75-A949-FDFF2778DA86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28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310E-B386-4E95-BC76-53E644A28C21}" type="datetimeFigureOut">
              <a:rPr lang="sv-SE" smtClean="0"/>
              <a:t>2013-03-28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E927-D4B0-4F75-A949-FDFF2778DA86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54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310E-B386-4E95-BC76-53E644A28C21}" type="datetimeFigureOut">
              <a:rPr lang="sv-SE" smtClean="0"/>
              <a:t>2013-03-28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E927-D4B0-4F75-A949-FDFF2778DA86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472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310E-B386-4E95-BC76-53E644A28C21}" type="datetimeFigureOut">
              <a:rPr lang="sv-SE" smtClean="0"/>
              <a:t>2013-03-28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E927-D4B0-4F75-A949-FDFF2778DA86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179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6E329">
                <a:lumMod val="72000"/>
                <a:lumOff val="28000"/>
              </a:srgbClr>
            </a:gs>
            <a:gs pos="3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D310E-B386-4E95-BC76-53E644A28C21}" type="datetimeFigureOut">
              <a:rPr lang="sv-SE" smtClean="0"/>
              <a:t>2013-03-28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0E927-D4B0-4F75-A949-FDFF2778DA86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369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2983978" y="692696"/>
            <a:ext cx="3184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v-S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Arkitektur</a:t>
            </a:r>
            <a:endParaRPr lang="sv-SE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:\Modell\DSC012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44" y="2530269"/>
            <a:ext cx="6775065" cy="381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30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Idé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330824" cy="5257800"/>
          </a:xfrm>
        </p:spPr>
        <p:txBody>
          <a:bodyPr>
            <a:normAutofit fontScale="92500"/>
          </a:bodyPr>
          <a:lstStyle/>
          <a:p>
            <a:r>
              <a:rPr lang="sv-SE" dirty="0" smtClean="0"/>
              <a:t>Vår första tanke var ett hus byggt delvis i och delvis på ett berg</a:t>
            </a:r>
          </a:p>
          <a:p>
            <a:r>
              <a:rPr lang="sv-SE" dirty="0" smtClean="0"/>
              <a:t>Berget skulle byggas i hönsnät, men dessa planer gav vi upp då det blev för svårt</a:t>
            </a:r>
          </a:p>
          <a:p>
            <a:r>
              <a:rPr lang="sv-SE" dirty="0" smtClean="0"/>
              <a:t>Berget byggdes i gips och tidningspapper</a:t>
            </a:r>
          </a:p>
          <a:p>
            <a:r>
              <a:rPr lang="sv-SE" dirty="0" smtClean="0"/>
              <a:t>Det visade sig att vara för krångligt att bygga i berget, så vi höll oss på det</a:t>
            </a:r>
          </a:p>
          <a:p>
            <a:endParaRPr lang="sv-SE" dirty="0" smtClean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682752" cy="4525963"/>
          </a:xfrm>
        </p:spPr>
        <p:txBody>
          <a:bodyPr>
            <a:normAutofit fontScale="92500"/>
          </a:bodyPr>
          <a:lstStyle/>
          <a:p>
            <a:endParaRPr lang="sv-SE" dirty="0"/>
          </a:p>
        </p:txBody>
      </p:sp>
      <p:pic>
        <p:nvPicPr>
          <p:cNvPr id="2050" name="Picture 2" descr="H:\Modell\DSC003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0"/>
          <a:stretch/>
        </p:blipFill>
        <p:spPr bwMode="auto">
          <a:xfrm>
            <a:off x="4976437" y="1364343"/>
            <a:ext cx="3749663" cy="264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Modell\DSC003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9" b="9757"/>
          <a:stretch/>
        </p:blipFill>
        <p:spPr bwMode="auto">
          <a:xfrm>
            <a:off x="4994626" y="4293096"/>
            <a:ext cx="3730212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37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Utseende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smtClean="0"/>
              <a:t>Ett trekantigt hus på pelare på ett berg</a:t>
            </a:r>
          </a:p>
          <a:p>
            <a:r>
              <a:rPr lang="sv-SE" dirty="0" smtClean="0"/>
              <a:t>Huset är byggt av en sorts kartong och av </a:t>
            </a:r>
            <a:r>
              <a:rPr lang="sv-SE" dirty="0" smtClean="0"/>
              <a:t>träpinnar</a:t>
            </a:r>
          </a:p>
          <a:p>
            <a:r>
              <a:rPr lang="sv-SE" dirty="0" smtClean="0"/>
              <a:t>Svart tak och vita väggar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6" name="Picture 2" descr="C:\Users\antand9820\Pictures\IMG_1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tand9820\Pictures\IMG_11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7112"/>
            <a:ext cx="2795803" cy="209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79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Miljö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smtClean="0"/>
              <a:t>Fjällmiljö</a:t>
            </a:r>
          </a:p>
          <a:p>
            <a:r>
              <a:rPr lang="sv-SE" dirty="0" smtClean="0"/>
              <a:t>Berg</a:t>
            </a:r>
          </a:p>
          <a:p>
            <a:r>
              <a:rPr lang="sv-SE" dirty="0" smtClean="0"/>
              <a:t>Bäck + vattenfall</a:t>
            </a:r>
          </a:p>
          <a:p>
            <a:r>
              <a:rPr lang="sv-SE" dirty="0" smtClean="0"/>
              <a:t>Granar</a:t>
            </a:r>
          </a:p>
          <a:p>
            <a:r>
              <a:rPr lang="sv-SE" dirty="0" smtClean="0"/>
              <a:t>Mitt ute i ingenstans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2051" name="Picture 3" descr="C:\Users\antand9820\Pictures\IMG_1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393" y="1304657"/>
            <a:ext cx="4032448" cy="53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tand9820\Pictures\IMG_1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55562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40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vi jobbade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smtClean="0"/>
              <a:t>Vi samarbetade bra</a:t>
            </a:r>
          </a:p>
          <a:p>
            <a:r>
              <a:rPr lang="sv-SE" dirty="0" smtClean="0"/>
              <a:t>Från början gjorde vi samma sak båda två</a:t>
            </a:r>
          </a:p>
          <a:p>
            <a:r>
              <a:rPr lang="sv-SE" dirty="0" smtClean="0"/>
              <a:t>Senare gjorde vi olika saker</a:t>
            </a:r>
          </a:p>
          <a:p>
            <a:r>
              <a:rPr lang="sv-SE" dirty="0" smtClean="0"/>
              <a:t>Arbetet var bra fördelat när vi gjorde olika saker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074" name="Picture 2" descr="C:\Users\antand9820\Pictures\IMG_1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970" y="1858643"/>
            <a:ext cx="4355976" cy="32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30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Utvärdering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Bra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Bra samarbete</a:t>
            </a:r>
          </a:p>
          <a:p>
            <a:r>
              <a:rPr lang="sv-SE" dirty="0" smtClean="0"/>
              <a:t>Vi blev mycket nöjda</a:t>
            </a:r>
          </a:p>
          <a:p>
            <a:r>
              <a:rPr lang="sv-SE" dirty="0" smtClean="0"/>
              <a:t>Vi stötte på få problem under arbetet</a:t>
            </a:r>
          </a:p>
          <a:p>
            <a:r>
              <a:rPr lang="sv-SE" dirty="0" smtClean="0"/>
              <a:t>De problem vi stötte på löstes snabbt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D</a:t>
            </a:r>
            <a:r>
              <a:rPr lang="sv-SE" dirty="0" smtClean="0"/>
              <a:t>åligt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v-SE" dirty="0" smtClean="0"/>
              <a:t>Vi fick måla om berget tre gånger då färgen sprack &amp; lossnade</a:t>
            </a:r>
          </a:p>
          <a:p>
            <a:r>
              <a:rPr lang="sv-SE" dirty="0" smtClean="0"/>
              <a:t>Problemet löstes med lack</a:t>
            </a:r>
          </a:p>
          <a:p>
            <a:r>
              <a:rPr lang="sv-SE" dirty="0" smtClean="0"/>
              <a:t>En gran försvann, men återfanns någon vecka senare</a:t>
            </a:r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59653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Resultat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098" name="Picture 2" descr="H:\Modell\DSC012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10489" cy="46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4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169</Words>
  <Application>Microsoft Office PowerPoint</Application>
  <PresentationFormat>Bildspel på skärmen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8" baseType="lpstr">
      <vt:lpstr>Office-tema</vt:lpstr>
      <vt:lpstr>PowerPoint-presentation</vt:lpstr>
      <vt:lpstr>Idé</vt:lpstr>
      <vt:lpstr>Utseende</vt:lpstr>
      <vt:lpstr>Miljö</vt:lpstr>
      <vt:lpstr>Hur vi jobbade</vt:lpstr>
      <vt:lpstr>Utvärdering</vt:lpstr>
      <vt:lpstr>Resultat</vt:lpstr>
    </vt:vector>
  </TitlesOfParts>
  <Company>Halmstads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Anton Andersson</dc:creator>
  <cp:lastModifiedBy>Anton Andersson</cp:lastModifiedBy>
  <cp:revision>10</cp:revision>
  <dcterms:created xsi:type="dcterms:W3CDTF">2013-03-21T12:10:03Z</dcterms:created>
  <dcterms:modified xsi:type="dcterms:W3CDTF">2013-03-28T12:25:22Z</dcterms:modified>
</cp:coreProperties>
</file>